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94" r:id="rId6"/>
    <p:sldId id="262" r:id="rId7"/>
    <p:sldId id="266" r:id="rId8"/>
    <p:sldId id="268" r:id="rId9"/>
    <p:sldId id="279" r:id="rId10"/>
    <p:sldId id="258" r:id="rId11"/>
    <p:sldId id="280" r:id="rId12"/>
    <p:sldId id="286" r:id="rId13"/>
    <p:sldId id="288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7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powerbi.com/reports/7ddf64cd-14c1-42c1-b947-7e0791446866/ReportSectionb6b26026a39f7ecef79e?pbi_source=PowerPoint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powerbi.com/reports/7ddf64cd-14c1-42c1-b947-7e0791446866/ReportSection9926f66ed365802c000e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d69079f9-0384-4f84-93da-e24bdb6f9364/ReportSection072c1bc4e344de75ba93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d69079f9-0384-4f84-93da-e24bdb6f9364/ReportSection3d3908784368d9ae712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d69079f9-0384-4f84-93da-e24bdb6f9364/ReportSection286626327320089cb9a4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d69079f9-0384-4f84-93da-e24bdb6f9364/ReportSectionc14143ae75d5bb970588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7ddf64cd-14c1-42c1-b947-7e0791446866/ReportSectiona9fce00c8f76a13fe923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7ddf64cd-14c1-42c1-b947-7e0791446866/ReportSection08e4d029034cec2ecf0f?pbi_source=PowerPoin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7ddf64cd-14c1-42c1-b947-7e0791446866/ReportSectioneef0a2c18d651c359a3c?pbi_source=PowerPoin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powerbi.com/reports/7ddf64cd-14c1-42c1-b947-7e0791446866/ReportSection893909e02b2d58e6ad1d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7FDB2-50C0-4C87-953A-5F3EEF51F39F}"/>
              </a:ext>
            </a:extLst>
          </p:cNvPr>
          <p:cNvSpPr/>
          <p:nvPr/>
        </p:nvSpPr>
        <p:spPr>
          <a:xfrm>
            <a:off x="1809455" y="1344282"/>
            <a:ext cx="814136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SMB Intelligence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SMB Intelligence includes a suite of pre-built, interactive, Dashboard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for Dynamics GP that give you a 360-degree view all in one place at the click of a mouse.   Improved visibility into your critical business data allows you to make quicker and more informed decisions for your organizations. 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5 report modules of available: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Financials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Sales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Purchasing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Inventory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Project Accounting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modules feature powerful, Data Insights, Data Analytics, Proportional Analysis,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Increase/Decrease Analysis, Question &amp; Answer, and Forecasting (Predictive Analytics)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functionality at the click of a mouse.  This functionality is not available in Smart lists, Management Reporter, SSRS, or any Excel-based, third-party reporting product on the market today.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SMB Intelligence is real Business Intelligence, Data Analytics and AI available and affordable for businesses like yours.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a CFO, Controller, Director/Manager of Accounting, CPA or C-Level Executive,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your data is critical to your decision-making process, schedule a free demo today and see what SMB Intelligence can do for your organization, and take your reporting to a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new level.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64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BE9E388A6194EB6A074AC7437AB80" ma:contentTypeVersion="4" ma:contentTypeDescription="Create a new document." ma:contentTypeScope="" ma:versionID="9fabb01a897e976e93c89d0ae8ad7640">
  <xsd:schema xmlns:xsd="http://www.w3.org/2001/XMLSchema" xmlns:xs="http://www.w3.org/2001/XMLSchema" xmlns:p="http://schemas.microsoft.com/office/2006/metadata/properties" xmlns:ns2="f273810f-55c1-47c3-aa5f-f3bd76017af5" targetNamespace="http://schemas.microsoft.com/office/2006/metadata/properties" ma:root="true" ma:fieldsID="83922d41e80b2289cce48666264bacfc" ns2:_="">
    <xsd:import namespace="f273810f-55c1-47c3-aa5f-f3bd76017a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3810f-55c1-47c3-aa5f-f3bd76017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F4A51-D286-4629-9AB4-964BF7E270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0AF6D-2B84-445C-86EE-AC485B65F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3810f-55c1-47c3-aa5f-f3bd76017a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47D48F-721E-4D2C-8B74-14E124C232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Steve Anderson</cp:lastModifiedBy>
  <cp:revision>7</cp:revision>
  <dcterms:created xsi:type="dcterms:W3CDTF">2016-09-04T11:54:55Z</dcterms:created>
  <dcterms:modified xsi:type="dcterms:W3CDTF">2019-10-21T21:58:23Z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0x010100779BE9E388A6194EB6A074AC7437AB80</vt:lpwstr>
  </property>
</Properties>
</file>